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8.jpg" ContentType="image/gif"/>
  <Override PartName="/ppt/media/image3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89" d="100"/>
          <a:sy n="89" d="100"/>
        </p:scale>
        <p:origin x="3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66DD-5510-4F1A-99CB-D94E93A7948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361C96F-5134-4A12-B899-48841011A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5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66DD-5510-4F1A-99CB-D94E93A7948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61C96F-5134-4A12-B899-48841011A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62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66DD-5510-4F1A-99CB-D94E93A7948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61C96F-5134-4A12-B899-48841011AD6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0765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66DD-5510-4F1A-99CB-D94E93A7948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61C96F-5134-4A12-B899-48841011A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6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66DD-5510-4F1A-99CB-D94E93A7948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61C96F-5134-4A12-B899-48841011AD6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7285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66DD-5510-4F1A-99CB-D94E93A7948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61C96F-5134-4A12-B899-48841011A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410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66DD-5510-4F1A-99CB-D94E93A7948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C96F-5134-4A12-B899-48841011A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60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66DD-5510-4F1A-99CB-D94E93A7948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C96F-5134-4A12-B899-48841011A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4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66DD-5510-4F1A-99CB-D94E93A7948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C96F-5134-4A12-B899-48841011A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66DD-5510-4F1A-99CB-D94E93A7948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61C96F-5134-4A12-B899-48841011A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6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66DD-5510-4F1A-99CB-D94E93A7948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61C96F-5134-4A12-B899-48841011A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06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66DD-5510-4F1A-99CB-D94E93A7948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61C96F-5134-4A12-B899-48841011A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2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66DD-5510-4F1A-99CB-D94E93A7948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C96F-5134-4A12-B899-48841011A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7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66DD-5510-4F1A-99CB-D94E93A7948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C96F-5134-4A12-B899-48841011A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0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66DD-5510-4F1A-99CB-D94E93A7948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C96F-5134-4A12-B899-48841011A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98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66DD-5510-4F1A-99CB-D94E93A7948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61C96F-5134-4A12-B899-48841011A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7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D66DD-5510-4F1A-99CB-D94E93A7948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361C96F-5134-4A12-B899-48841011A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42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3.gif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34" Type="http://schemas.openxmlformats.org/officeDocument/2006/relationships/image" Target="../media/image31.gif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17" Type="http://schemas.openxmlformats.org/officeDocument/2006/relationships/image" Target="../media/image15.gif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gif"/><Relationship Id="rId24" Type="http://schemas.openxmlformats.org/officeDocument/2006/relationships/image" Target="../media/image21.gif"/><Relationship Id="rId32" Type="http://schemas.openxmlformats.org/officeDocument/2006/relationships/image" Target="../media/image29.gif"/><Relationship Id="rId5" Type="http://schemas.openxmlformats.org/officeDocument/2006/relationships/image" Target="../media/image3.png"/><Relationship Id="rId15" Type="http://schemas.openxmlformats.org/officeDocument/2006/relationships/image" Target="../media/image13.gif"/><Relationship Id="rId23" Type="http://schemas.microsoft.com/office/2007/relationships/hdphoto" Target="../media/hdphoto5.wdp"/><Relationship Id="rId28" Type="http://schemas.openxmlformats.org/officeDocument/2006/relationships/image" Target="../media/image25.gif"/><Relationship Id="rId36" Type="http://schemas.openxmlformats.org/officeDocument/2006/relationships/image" Target="../media/image32.jp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31" Type="http://schemas.openxmlformats.org/officeDocument/2006/relationships/image" Target="../media/image28.jp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4.wdp"/><Relationship Id="rId22" Type="http://schemas.openxmlformats.org/officeDocument/2006/relationships/image" Target="../media/image20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8831"/>
          <a:stretch/>
        </p:blipFill>
        <p:spPr>
          <a:xfrm>
            <a:off x="0" y="-36399"/>
            <a:ext cx="12275389" cy="69100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7884" y="2861508"/>
            <a:ext cx="2567665" cy="15504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Весёлые каштаны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endParaRPr lang="ru-RU" dirty="0">
              <a:solidFill>
                <a:srgbClr val="7030A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4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>
          <a:xfrm>
            <a:off x="2965482" y="-96039"/>
            <a:ext cx="6139640" cy="69540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t="38623" r="72376" b="34704"/>
          <a:stretch/>
        </p:blipFill>
        <p:spPr>
          <a:xfrm>
            <a:off x="4261224" y="751738"/>
            <a:ext cx="1142175" cy="13300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t="38623" r="72376" b="34704"/>
          <a:stretch/>
        </p:blipFill>
        <p:spPr>
          <a:xfrm>
            <a:off x="5344621" y="2178757"/>
            <a:ext cx="1142175" cy="1330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t="38623" r="72376" b="34704"/>
          <a:stretch/>
        </p:blipFill>
        <p:spPr>
          <a:xfrm>
            <a:off x="6224786" y="3418624"/>
            <a:ext cx="1142175" cy="13300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6" t="10072" r="5233" b="64827"/>
          <a:stretch/>
        </p:blipFill>
        <p:spPr>
          <a:xfrm rot="9201561">
            <a:off x="3697278" y="3057038"/>
            <a:ext cx="1112509" cy="10152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6" t="10072" r="5233" b="64827"/>
          <a:stretch/>
        </p:blipFill>
        <p:spPr>
          <a:xfrm rot="9201561">
            <a:off x="7215472" y="695756"/>
            <a:ext cx="1112509" cy="10152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6" t="10072" r="5233" b="64827"/>
          <a:stretch/>
        </p:blipFill>
        <p:spPr>
          <a:xfrm rot="9201561">
            <a:off x="7083406" y="5296866"/>
            <a:ext cx="1112509" cy="10152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83" b="20383" l="5188" r="1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4" t="4667" r="81880" b="79867"/>
          <a:stretch/>
        </p:blipFill>
        <p:spPr>
          <a:xfrm>
            <a:off x="4105944" y="5282528"/>
            <a:ext cx="1149831" cy="120624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7912359" y="4326117"/>
            <a:ext cx="3805187" cy="15504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Артикуляционная гимнастика</a:t>
            </a:r>
            <a:b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endParaRPr lang="ru-RU" dirty="0">
              <a:solidFill>
                <a:srgbClr val="00206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1298510" y="6282905"/>
            <a:ext cx="597317" cy="459651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7320" y="6234979"/>
            <a:ext cx="2022764" cy="862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logoMouse</a:t>
            </a:r>
            <a:endParaRPr lang="ru-RU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6" y="6282906"/>
            <a:ext cx="500387" cy="51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8831"/>
          <a:stretch/>
        </p:blipFill>
        <p:spPr>
          <a:xfrm>
            <a:off x="0" y="-22578"/>
            <a:ext cx="12275389" cy="688240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4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>
          <a:xfrm>
            <a:off x="2956007" y="-252020"/>
            <a:ext cx="6139640" cy="69540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t="38623" r="72376" b="34704"/>
          <a:stretch/>
        </p:blipFill>
        <p:spPr>
          <a:xfrm>
            <a:off x="7245332" y="3150365"/>
            <a:ext cx="1097577" cy="12780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t="38623" r="72376" b="34704"/>
          <a:stretch/>
        </p:blipFill>
        <p:spPr>
          <a:xfrm>
            <a:off x="3311475" y="903016"/>
            <a:ext cx="1046504" cy="12186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t="38623" r="72376" b="34704"/>
          <a:stretch/>
        </p:blipFill>
        <p:spPr>
          <a:xfrm>
            <a:off x="6031477" y="3379705"/>
            <a:ext cx="982785" cy="11444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20" b="21614" l="5313" r="1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4" t="4667" r="81880" b="79867"/>
          <a:stretch/>
        </p:blipFill>
        <p:spPr>
          <a:xfrm>
            <a:off x="2742243" y="4649981"/>
            <a:ext cx="1721890" cy="18667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07936" y="5029316"/>
            <a:ext cx="1907188" cy="153607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6" t="10072" r="5233" b="64827"/>
          <a:stretch/>
        </p:blipFill>
        <p:spPr>
          <a:xfrm>
            <a:off x="7801922" y="2102248"/>
            <a:ext cx="1204303" cy="10990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6" t="10072" r="5233" b="64827"/>
          <a:stretch/>
        </p:blipFill>
        <p:spPr>
          <a:xfrm rot="4873924">
            <a:off x="7611458" y="512074"/>
            <a:ext cx="1056176" cy="96383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6" t="10072" r="5233" b="64827"/>
          <a:stretch/>
        </p:blipFill>
        <p:spPr>
          <a:xfrm rot="9201561">
            <a:off x="4372891" y="2327754"/>
            <a:ext cx="1112509" cy="10152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6" t="10072" r="5233" b="64827"/>
          <a:stretch/>
        </p:blipFill>
        <p:spPr>
          <a:xfrm rot="2392542">
            <a:off x="4463347" y="220157"/>
            <a:ext cx="1056176" cy="96383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1" t="66501" r="44743" b="5772"/>
          <a:stretch/>
        </p:blipFill>
        <p:spPr>
          <a:xfrm>
            <a:off x="4519832" y="3572344"/>
            <a:ext cx="1124962" cy="124694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1" t="66501" r="44743" b="5772"/>
          <a:stretch/>
        </p:blipFill>
        <p:spPr>
          <a:xfrm rot="17051166">
            <a:off x="5711391" y="1730111"/>
            <a:ext cx="1228311" cy="13615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t="38623" r="72376" b="34704"/>
          <a:stretch/>
        </p:blipFill>
        <p:spPr>
          <a:xfrm>
            <a:off x="2952874" y="2379812"/>
            <a:ext cx="1142175" cy="133003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022" y="5379154"/>
            <a:ext cx="1197015" cy="88279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42191" y="4772028"/>
            <a:ext cx="1942402" cy="156443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3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23" y="4989269"/>
            <a:ext cx="1155232" cy="90541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81" y="5077407"/>
            <a:ext cx="806430" cy="107524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t="38623" r="72376" b="34704"/>
          <a:stretch/>
        </p:blipFill>
        <p:spPr>
          <a:xfrm>
            <a:off x="6715171" y="898507"/>
            <a:ext cx="1001774" cy="1166539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6" t="10072" r="5233" b="64827"/>
          <a:stretch/>
        </p:blipFill>
        <p:spPr>
          <a:xfrm>
            <a:off x="4789720" y="1284815"/>
            <a:ext cx="1115627" cy="101808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6" t="10072" r="5233" b="64827"/>
          <a:stretch/>
        </p:blipFill>
        <p:spPr>
          <a:xfrm rot="11093731">
            <a:off x="5951419" y="110848"/>
            <a:ext cx="1056176" cy="96383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62" b="19767" l="4938" r="18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4" t="4667" r="81880" b="79867"/>
          <a:stretch/>
        </p:blipFill>
        <p:spPr>
          <a:xfrm>
            <a:off x="2808645" y="4649891"/>
            <a:ext cx="1811199" cy="196354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80" y="5000922"/>
            <a:ext cx="610914" cy="11736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171" b="88098" l="32125" r="45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9" t="73600" r="54589" b="10267"/>
          <a:stretch/>
        </p:blipFill>
        <p:spPr>
          <a:xfrm>
            <a:off x="6974494" y="4610977"/>
            <a:ext cx="2124945" cy="212494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68" y="5100571"/>
            <a:ext cx="892245" cy="99524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36" b="20657" l="4750" r="18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4" t="4667" r="81880" b="79867"/>
          <a:stretch/>
        </p:blipFill>
        <p:spPr>
          <a:xfrm>
            <a:off x="7238831" y="4639816"/>
            <a:ext cx="1748812" cy="189590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90" y="5272477"/>
            <a:ext cx="1043598" cy="6514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18231">
            <a:off x="2520679" y="4823228"/>
            <a:ext cx="2194354" cy="174193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11" y="4975303"/>
            <a:ext cx="1153744" cy="10716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598" b="89261" l="30750" r="4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9" t="73600" r="54589" b="10267"/>
          <a:stretch/>
        </p:blipFill>
        <p:spPr>
          <a:xfrm>
            <a:off x="7057556" y="4671694"/>
            <a:ext cx="2051170" cy="198484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21" y="5294617"/>
            <a:ext cx="1295849" cy="98305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36199" y="4786953"/>
            <a:ext cx="1976619" cy="159199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84" y="5013684"/>
            <a:ext cx="1366622" cy="108292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t="38623" r="72376" b="34704"/>
          <a:stretch/>
        </p:blipFill>
        <p:spPr>
          <a:xfrm>
            <a:off x="3472032" y="-65061"/>
            <a:ext cx="1001774" cy="116653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58241" y="4795634"/>
            <a:ext cx="1976619" cy="159199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64" y="5015951"/>
            <a:ext cx="2083450" cy="130222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20" b="20383" l="4938" r="1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4" t="4667" r="81880" b="79867"/>
          <a:stretch/>
        </p:blipFill>
        <p:spPr>
          <a:xfrm>
            <a:off x="7158102" y="4622941"/>
            <a:ext cx="1922593" cy="201691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788" y="5099167"/>
            <a:ext cx="710061" cy="12651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29831" y="4801879"/>
            <a:ext cx="1976619" cy="159199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55" y="5015963"/>
            <a:ext cx="1377853" cy="110652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41" b="19562" l="5000" r="17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4" t="4667" r="81880" b="79867"/>
          <a:stretch/>
        </p:blipFill>
        <p:spPr>
          <a:xfrm>
            <a:off x="7177000" y="4609761"/>
            <a:ext cx="1811199" cy="196354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95" y="5046446"/>
            <a:ext cx="1795361" cy="980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3" b="20383" l="5188" r="1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4" t="4667" r="81880" b="79867"/>
          <a:stretch/>
        </p:blipFill>
        <p:spPr>
          <a:xfrm>
            <a:off x="7145672" y="4643234"/>
            <a:ext cx="1922593" cy="201691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083" y="5153617"/>
            <a:ext cx="1905000" cy="1124953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370353" y="6261952"/>
            <a:ext cx="603543" cy="394589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063" y="83035"/>
            <a:ext cx="2739444" cy="91095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. Кликай на каштан и выполняй упражнение. </a:t>
            </a:r>
          </a:p>
          <a:p>
            <a:r>
              <a:rPr lang="ru-R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2. Кликай на каштан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земле, чтобы он исчез.</a:t>
            </a:r>
          </a:p>
          <a:p>
            <a:pPr algn="ctr"/>
            <a:endParaRPr lang="ru-RU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76552" y="6287634"/>
            <a:ext cx="596038" cy="420883"/>
          </a:xfrm>
          <a:prstGeom prst="actionButtonBackPreviou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4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>
          <a:xfrm>
            <a:off x="3303917" y="284671"/>
            <a:ext cx="5481308" cy="63404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8831"/>
          <a:stretch/>
        </p:blipFill>
        <p:spPr>
          <a:xfrm>
            <a:off x="0" y="-89050"/>
            <a:ext cx="12275389" cy="7031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83" b="20383" l="5188" r="1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4" t="4667" r="81880" b="79867"/>
          <a:stretch/>
        </p:blipFill>
        <p:spPr>
          <a:xfrm>
            <a:off x="9380475" y="5575233"/>
            <a:ext cx="1149831" cy="1206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83" b="20383" l="5188" r="1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4" t="4667" r="81880" b="79867"/>
          <a:stretch/>
        </p:blipFill>
        <p:spPr>
          <a:xfrm rot="1671583">
            <a:off x="4382884" y="4823766"/>
            <a:ext cx="1149831" cy="1206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83" b="20383" l="5188" r="1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4" t="4667" r="81880" b="79867"/>
          <a:stretch/>
        </p:blipFill>
        <p:spPr>
          <a:xfrm>
            <a:off x="8109192" y="4381088"/>
            <a:ext cx="1149831" cy="1206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83" b="20383" l="5188" r="1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4" t="4667" r="81880" b="79867"/>
          <a:stretch/>
        </p:blipFill>
        <p:spPr>
          <a:xfrm>
            <a:off x="1903984" y="4984208"/>
            <a:ext cx="1149831" cy="1206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6" t="10072" r="5233" b="64827"/>
          <a:stretch/>
        </p:blipFill>
        <p:spPr>
          <a:xfrm rot="9201561">
            <a:off x="9974053" y="4160495"/>
            <a:ext cx="1112509" cy="10152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6" t="10072" r="5233" b="64827"/>
          <a:stretch/>
        </p:blipFill>
        <p:spPr>
          <a:xfrm rot="9201561">
            <a:off x="3179543" y="4094879"/>
            <a:ext cx="1112509" cy="10152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6" t="10072" r="5233" b="64827"/>
          <a:stretch/>
        </p:blipFill>
        <p:spPr>
          <a:xfrm rot="9201561">
            <a:off x="6511734" y="5330597"/>
            <a:ext cx="1112509" cy="10152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38165" y="540863"/>
            <a:ext cx="3716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Молодцы!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Управляющая кнопка: далее 11">
            <a:hlinkClick r:id="" action="ppaction://hlinkshowjump?jump=endshow" highlightClick="1"/>
          </p:cNvPr>
          <p:cNvSpPr/>
          <p:nvPr/>
        </p:nvSpPr>
        <p:spPr>
          <a:xfrm>
            <a:off x="11255122" y="6282906"/>
            <a:ext cx="636974" cy="437071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7" y="6286059"/>
            <a:ext cx="500387" cy="5106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69576" y="6228764"/>
            <a:ext cx="2022764" cy="862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logoMouse</a:t>
            </a:r>
            <a:endParaRPr lang="ru-RU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173195" y="6330927"/>
            <a:ext cx="596038" cy="420883"/>
          </a:xfrm>
          <a:prstGeom prst="actionButtonBackPreviou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64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248</TotalTime>
  <Words>29</Words>
  <Application>Microsoft Office PowerPoint</Application>
  <PresentationFormat>Широкоэкранный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Century Gothic</vt:lpstr>
      <vt:lpstr>Comic Sans MS</vt:lpstr>
      <vt:lpstr>Segoe Print</vt:lpstr>
      <vt:lpstr>Wingdings 3</vt:lpstr>
      <vt:lpstr>Легкий дым</vt:lpstr>
      <vt:lpstr>Весёлые каштаны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Каштаны</dc:title>
  <dc:creator>Elena</dc:creator>
  <cp:lastModifiedBy>Elena</cp:lastModifiedBy>
  <cp:revision>32</cp:revision>
  <dcterms:created xsi:type="dcterms:W3CDTF">2021-10-20T06:02:50Z</dcterms:created>
  <dcterms:modified xsi:type="dcterms:W3CDTF">2022-12-01T07:32:40Z</dcterms:modified>
</cp:coreProperties>
</file>